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4" r:id="rId10"/>
    <p:sldId id="267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43C48D-9D00-4E8A-BEF0-6AC0B959FD0F}" v="513" dt="2021-11-17T16:20:24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7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9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5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9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3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0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9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2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55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04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Digital blue  and red wire concept">
            <a:extLst>
              <a:ext uri="{FF2B5EF4-FFF2-40B4-BE49-F238E27FC236}">
                <a16:creationId xmlns:a16="http://schemas.microsoft.com/office/drawing/2014/main" id="{B9DD72A3-6075-4579-B3E0-27F93F633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516882" cy="176636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ova"/>
              </a:rPr>
              <a:t>Final  Year  project 2021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2786798"/>
            <a:ext cx="10516882" cy="2506526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Arial Nova"/>
              </a:rPr>
              <a:t>Centralized Database for universities</a:t>
            </a:r>
          </a:p>
          <a:p>
            <a:pPr marL="342900" indent="-342900">
              <a:buFont typeface="Arial" panose="05020102010507070707" pitchFamily="18" charset="2"/>
              <a:buChar char="•"/>
            </a:pPr>
            <a:r>
              <a:rPr lang="en-US" sz="2000" cap="none" dirty="0">
                <a:solidFill>
                  <a:schemeClr val="tx1"/>
                </a:solidFill>
                <a:latin typeface="Arial Nova"/>
              </a:rPr>
              <a:t>GOVERNMENT DATABASE</a:t>
            </a:r>
          </a:p>
          <a:p>
            <a:pPr marL="342900" indent="-342900">
              <a:buFont typeface="Arial" panose="05020102010507070707" pitchFamily="18" charset="2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/>
              </a:rPr>
              <a:t>University Database</a:t>
            </a:r>
          </a:p>
          <a:p>
            <a:pPr marL="342900" indent="-342900">
              <a:buFont typeface="Arial" panose="05020102010507070707" pitchFamily="18" charset="2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ova"/>
              </a:rPr>
              <a:t>UIP Database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2531-06EE-474F-A60A-097431BB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4082732" cy="37351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Arial Nova"/>
              </a:rPr>
              <a:t>Module 5:</a:t>
            </a:r>
            <a:br>
              <a:rPr lang="en-US" sz="5000" dirty="0">
                <a:latin typeface="Arial Nova"/>
              </a:rPr>
            </a:br>
            <a:br>
              <a:rPr lang="en-US" sz="5000" dirty="0">
                <a:latin typeface="Arial Nova"/>
              </a:rPr>
            </a:br>
            <a:r>
              <a:rPr lang="en-US" sz="5000" dirty="0">
                <a:latin typeface="Arial Nova"/>
              </a:rPr>
              <a:t>UI</a:t>
            </a: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Website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E068C94-79AF-4C9B-B678-C3F8EEA8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8" r="12458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88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6F47-B8F5-4831-9CB2-3796D90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latin typeface="Arial Nova"/>
              </a:rPr>
              <a:t>UI </a:t>
            </a:r>
            <a:br>
              <a:rPr lang="en-US" dirty="0">
                <a:latin typeface="Arial Nova"/>
              </a:rPr>
            </a:br>
            <a:r>
              <a:rPr lang="en-US" dirty="0" err="1">
                <a:solidFill>
                  <a:srgbClr val="FFFEFF"/>
                </a:solidFill>
                <a:latin typeface="Arial Nova"/>
              </a:rPr>
              <a:t>WEBSite</a:t>
            </a:r>
            <a:endParaRPr lang="en-US">
              <a:solidFill>
                <a:srgbClr val="FFFEFF"/>
              </a:solidFill>
              <a:latin typeface="Arial Nov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B34F-53E4-4AB0-AC11-FA694FFB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688" y="599557"/>
            <a:ext cx="6725899" cy="4820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300" dirty="0">
              <a:latin typeface="Times"/>
              <a:cs typeface="Times"/>
            </a:endParaRP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HTML5, CSS, JavaScript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User-friendly Interface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endParaRPr lang="en-US" sz="3300" dirty="0">
              <a:latin typeface="Times"/>
              <a:cs typeface="Times"/>
            </a:endParaRPr>
          </a:p>
        </p:txBody>
      </p:sp>
      <p:pic>
        <p:nvPicPr>
          <p:cNvPr id="4" name="Picture 4" descr="A picture containing text, phone, screen&#10;&#10;Description automatically generated">
            <a:extLst>
              <a:ext uri="{FF2B5EF4-FFF2-40B4-BE49-F238E27FC236}">
                <a16:creationId xmlns:a16="http://schemas.microsoft.com/office/drawing/2014/main" id="{6D8F7141-0B04-4D34-BA5C-8795411A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34" y="3492669"/>
            <a:ext cx="5172366" cy="2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753EA6C-60F0-4FF5-83D5-7785E26C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2531-06EE-474F-A60A-097431BB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4680328" cy="37799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Arial Nova"/>
              </a:rPr>
              <a:t>Module 1:</a:t>
            </a:r>
            <a:br>
              <a:rPr lang="en-US" sz="5000" dirty="0">
                <a:latin typeface="Arial Nova"/>
              </a:rPr>
            </a:b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Data </a:t>
            </a: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Scraping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68C94-79AF-4C9B-B678-C3F8EEA8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1" r="12804" b="3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3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6F47-B8F5-4831-9CB2-3796D90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479914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Data </a:t>
            </a:r>
            <a:br>
              <a:rPr lang="en-US" dirty="0">
                <a:solidFill>
                  <a:srgbClr val="FFFEFF"/>
                </a:solidFill>
              </a:rPr>
            </a:br>
            <a:r>
              <a:rPr lang="en-US" dirty="0">
                <a:solidFill>
                  <a:srgbClr val="FFFEFF"/>
                </a:solidFill>
                <a:latin typeface="Arial Nova"/>
              </a:rPr>
              <a:t>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B34F-53E4-4AB0-AC11-FA694FFB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599557"/>
            <a:ext cx="6725899" cy="4820832"/>
          </a:xfrm>
        </p:spPr>
        <p:txBody>
          <a:bodyPr>
            <a:normAutofit/>
          </a:bodyPr>
          <a:lstStyle/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Government &amp; University Website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r>
              <a:rPr lang="en-US" sz="3300" dirty="0">
                <a:latin typeface="Times"/>
                <a:cs typeface="Times"/>
              </a:rPr>
              <a:t>Beautiful Soup</a:t>
            </a:r>
          </a:p>
          <a:p>
            <a:pPr marL="514350" indent="-514350">
              <a:buAutoNum type="arabicPeriod"/>
            </a:pPr>
            <a:r>
              <a:rPr lang="en-US" sz="3300" dirty="0">
                <a:latin typeface="Times"/>
                <a:cs typeface="Times"/>
              </a:rPr>
              <a:t>Selenium</a:t>
            </a:r>
          </a:p>
          <a:p>
            <a:pPr marL="514350" indent="-514350">
              <a:buAutoNum type="arabicPeriod"/>
            </a:pPr>
            <a:r>
              <a:rPr lang="en-US" sz="3300" dirty="0" err="1">
                <a:latin typeface="Times"/>
                <a:cs typeface="Times"/>
              </a:rPr>
              <a:t>ParseHub</a:t>
            </a:r>
            <a:endParaRPr lang="en-US" sz="33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7274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2531-06EE-474F-A60A-097431BB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67" y="908518"/>
            <a:ext cx="4757233" cy="3376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Arial Nova"/>
              </a:rPr>
              <a:t>Module 2:</a:t>
            </a:r>
            <a:br>
              <a:rPr lang="en-US" sz="5000" dirty="0">
                <a:latin typeface="Arial Nova"/>
              </a:rPr>
            </a:b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Construct </a:t>
            </a:r>
            <a:br>
              <a:rPr lang="en-US" sz="5000" dirty="0">
                <a:solidFill>
                  <a:srgbClr val="FFFFFF"/>
                </a:solidFill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Database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1343FB-EFDF-4087-A2E6-58B273283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" r="27375" b="1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66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6F47-B8F5-4831-9CB2-3796D90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878721" cy="4709131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  <a:latin typeface="Arial Nova"/>
              </a:rPr>
              <a:t>Contruct</a:t>
            </a:r>
            <a:br>
              <a:rPr lang="en-US" dirty="0">
                <a:latin typeface="Arial Nova"/>
              </a:rPr>
            </a:br>
            <a:r>
              <a:rPr lang="en-US" dirty="0">
                <a:solidFill>
                  <a:srgbClr val="FFFEFF"/>
                </a:solidFill>
                <a:latin typeface="Arial Nova"/>
              </a:rPr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B34F-53E4-4AB0-AC11-FA694FFB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688" y="599557"/>
            <a:ext cx="6725899" cy="4820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Gather all Data into one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UIP Projects Module</a:t>
            </a:r>
          </a:p>
          <a:p>
            <a:pPr marL="0" indent="0">
              <a:buNone/>
            </a:pPr>
            <a:endParaRPr lang="en-US" sz="3300" dirty="0">
              <a:latin typeface="Times"/>
              <a:cs typeface="Times"/>
            </a:endParaRPr>
          </a:p>
        </p:txBody>
      </p:sp>
      <p:pic>
        <p:nvPicPr>
          <p:cNvPr id="4" name="Picture 4" descr="A picture containing room, gambling house, scene, indoor&#10;&#10;Description automatically generated">
            <a:extLst>
              <a:ext uri="{FF2B5EF4-FFF2-40B4-BE49-F238E27FC236}">
                <a16:creationId xmlns:a16="http://schemas.microsoft.com/office/drawing/2014/main" id="{BB9C927A-93D5-4C4B-9C00-0CE8DB2D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23" y="3554209"/>
            <a:ext cx="5029200" cy="283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2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2531-06EE-474F-A60A-097431BB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970520" cy="377999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Module 3: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 err="1">
                <a:solidFill>
                  <a:srgbClr val="FFFFFF"/>
                </a:solidFill>
              </a:rPr>
              <a:t>DATa</a:t>
            </a:r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Cleaning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068C94-79AF-4C9B-B678-C3F8EEA8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2" r="8562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39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6F47-B8F5-4831-9CB2-3796D90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latin typeface="Arial Nova"/>
              </a:rPr>
              <a:t>Data </a:t>
            </a:r>
            <a:br>
              <a:rPr lang="en-US" dirty="0">
                <a:latin typeface="Arial Nova"/>
              </a:rPr>
            </a:br>
            <a:r>
              <a:rPr lang="en-US" dirty="0">
                <a:solidFill>
                  <a:srgbClr val="FFFEFF"/>
                </a:solidFill>
                <a:latin typeface="Arial Nova"/>
              </a:rPr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B34F-53E4-4AB0-AC11-FA694FFB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688" y="599557"/>
            <a:ext cx="6725899" cy="4820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Remove useless symbol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Better analysis environment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endParaRPr lang="en-US" sz="3300" dirty="0">
              <a:latin typeface="Times"/>
              <a:cs typeface="Time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8F7141-0B04-4D34-BA5C-8795411A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12" y="3492669"/>
            <a:ext cx="6228229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2531-06EE-474F-A60A-097431BB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4343690" cy="37351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Arial Nova"/>
              </a:rPr>
              <a:t>Module 4:</a:t>
            </a:r>
            <a:br>
              <a:rPr lang="en-US" sz="5000" dirty="0">
                <a:latin typeface="Arial Nova"/>
              </a:rPr>
            </a:b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Sort &amp; filter</a:t>
            </a:r>
            <a:br>
              <a:rPr lang="en-US" sz="5000" dirty="0">
                <a:latin typeface="Arial Nova"/>
              </a:rPr>
            </a:br>
            <a:r>
              <a:rPr lang="en-US" sz="5000" dirty="0">
                <a:solidFill>
                  <a:srgbClr val="FFFFFF"/>
                </a:solidFill>
                <a:latin typeface="Arial Nova"/>
              </a:rPr>
              <a:t>Function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DE068C94-79AF-4C9B-B678-C3F8EEA8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2" b="8372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F6F47-B8F5-4831-9CB2-3796D90D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166149" cy="4709131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  <a:latin typeface="Arial Nova"/>
              </a:rPr>
              <a:t>Sort &amp; Filter</a:t>
            </a:r>
            <a:br>
              <a:rPr lang="en-US" dirty="0">
                <a:latin typeface="Arial Nova"/>
              </a:rPr>
            </a:br>
            <a:r>
              <a:rPr lang="en-US" dirty="0">
                <a:solidFill>
                  <a:srgbClr val="FFFEFF"/>
                </a:solidFill>
                <a:latin typeface="Arial Nova"/>
              </a:rPr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B34F-53E4-4AB0-AC11-FA694FFB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6688" y="599557"/>
            <a:ext cx="6725899" cy="4820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Sort Function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r>
              <a:rPr lang="en-US" sz="3300" dirty="0">
                <a:latin typeface="Times"/>
                <a:cs typeface="Times"/>
              </a:rPr>
              <a:t>Filter Function</a:t>
            </a:r>
          </a:p>
          <a:p>
            <a:pPr marL="305435" indent="-305435">
              <a:buFont typeface="Wingdings" panose="05020102010507070707" pitchFamily="18" charset="2"/>
              <a:buChar char="v"/>
            </a:pPr>
            <a:endParaRPr lang="en-US" sz="3300" dirty="0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endParaRPr lang="en-US" sz="3300" dirty="0">
              <a:latin typeface="Times"/>
              <a:cs typeface="Times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D8F7141-0B04-4D34-BA5C-8795411A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81" y="3492669"/>
            <a:ext cx="6712873" cy="2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947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DividendVTI</vt:lpstr>
      <vt:lpstr>Final  Year  project 2021</vt:lpstr>
      <vt:lpstr>Module 1:  Data  Scraping</vt:lpstr>
      <vt:lpstr>Data  Scraping</vt:lpstr>
      <vt:lpstr>Module 2:  Construct  Database</vt:lpstr>
      <vt:lpstr>Contruct database</vt:lpstr>
      <vt:lpstr>Module 3:  DATa Cleaning</vt:lpstr>
      <vt:lpstr>Data  cleaning</vt:lpstr>
      <vt:lpstr>Module 4:  Sort &amp; filter Function</vt:lpstr>
      <vt:lpstr>Sort &amp; Filter Function</vt:lpstr>
      <vt:lpstr>Module 5:  UI Website</vt:lpstr>
      <vt:lpstr>UI 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178</cp:revision>
  <dcterms:created xsi:type="dcterms:W3CDTF">2021-11-17T15:32:03Z</dcterms:created>
  <dcterms:modified xsi:type="dcterms:W3CDTF">2021-11-17T16:20:30Z</dcterms:modified>
</cp:coreProperties>
</file>